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24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3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0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1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8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1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5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4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7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0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356320" y="536616"/>
            <a:ext cx="6038762" cy="7210060"/>
            <a:chOff x="356320" y="536616"/>
            <a:chExt cx="6038762" cy="7210060"/>
          </a:xfrm>
        </p:grpSpPr>
        <p:sp>
          <p:nvSpPr>
            <p:cNvPr id="221" name="TextBox 220"/>
            <p:cNvSpPr txBox="1"/>
            <p:nvPr/>
          </p:nvSpPr>
          <p:spPr>
            <a:xfrm>
              <a:off x="356320" y="536616"/>
              <a:ext cx="9829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5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3408282" y="1334238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250452" y="1355111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3382083" y="3062480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1224252" y="3083353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3408282" y="4579494"/>
              <a:ext cx="202147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1250452" y="4600367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2CBD0287-5632-8EDD-7480-C9E2F5A10DCA}"/>
                </a:ext>
              </a:extLst>
            </p:cNvPr>
            <p:cNvSpPr txBox="1"/>
            <p:nvPr/>
          </p:nvSpPr>
          <p:spPr>
            <a:xfrm>
              <a:off x="1250452" y="6083962"/>
              <a:ext cx="218874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3D993B02-F9F8-89DC-D4F7-70E4ECECCE80}"/>
                </a:ext>
              </a:extLst>
            </p:cNvPr>
            <p:cNvSpPr txBox="1"/>
            <p:nvPr/>
          </p:nvSpPr>
          <p:spPr>
            <a:xfrm>
              <a:off x="3408282" y="6075333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5612553"/>
                </p:ext>
              </p:extLst>
            </p:nvPr>
          </p:nvGraphicFramePr>
          <p:xfrm>
            <a:off x="1328760" y="1504338"/>
            <a:ext cx="2235175" cy="15773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7" name="Prism 10" r:id="rId3" imgW="3991384" imgH="2816649" progId="Prism10.Document">
                    <p:embed/>
                  </p:oleObj>
                </mc:Choice>
                <mc:Fallback>
                  <p:oleObj name="Prism 10" r:id="rId3" imgW="3991384" imgH="2816649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328760" y="1504338"/>
                          <a:ext cx="2235175" cy="15773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97046308"/>
                </p:ext>
              </p:extLst>
            </p:nvPr>
          </p:nvGraphicFramePr>
          <p:xfrm>
            <a:off x="3683642" y="1151458"/>
            <a:ext cx="2564714" cy="19366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8" name="Prism 10" r:id="rId5" imgW="4579846" imgH="3458253" progId="Prism10.Document">
                    <p:embed/>
                  </p:oleObj>
                </mc:Choice>
                <mc:Fallback>
                  <p:oleObj name="Prism 10" r:id="rId5" imgW="4579846" imgH="3458253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683642" y="1151458"/>
                          <a:ext cx="2564714" cy="193662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4554197"/>
                </p:ext>
              </p:extLst>
            </p:nvPr>
          </p:nvGraphicFramePr>
          <p:xfrm>
            <a:off x="1313075" y="3159532"/>
            <a:ext cx="2239410" cy="15773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9" name="Prism 10" r:id="rId7" imgW="3998947" imgH="2816649" progId="Prism10.Document">
                    <p:embed/>
                  </p:oleObj>
                </mc:Choice>
                <mc:Fallback>
                  <p:oleObj name="Prism 10" r:id="rId7" imgW="3998947" imgH="2816649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313075" y="3159532"/>
                          <a:ext cx="2239410" cy="15773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90261799"/>
                </p:ext>
              </p:extLst>
            </p:nvPr>
          </p:nvGraphicFramePr>
          <p:xfrm>
            <a:off x="3683548" y="3079454"/>
            <a:ext cx="2711534" cy="14289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0" name="Prism 10" r:id="rId9" imgW="4842025" imgH="2551654" progId="Prism10.Document">
                    <p:embed/>
                  </p:oleObj>
                </mc:Choice>
                <mc:Fallback>
                  <p:oleObj name="Prism 10" r:id="rId9" imgW="4842025" imgH="2551654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683548" y="3079454"/>
                          <a:ext cx="2711534" cy="142892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67374169"/>
                </p:ext>
              </p:extLst>
            </p:nvPr>
          </p:nvGraphicFramePr>
          <p:xfrm>
            <a:off x="1321701" y="4675778"/>
            <a:ext cx="2235982" cy="15773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1" name="Prism 10" r:id="rId11" imgW="3992825" imgH="2816649" progId="Prism10.Document">
                    <p:embed/>
                  </p:oleObj>
                </mc:Choice>
                <mc:Fallback>
                  <p:oleObj name="Prism 10" r:id="rId11" imgW="3992825" imgH="2816649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321701" y="4675778"/>
                          <a:ext cx="2235982" cy="15773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06202997"/>
                </p:ext>
              </p:extLst>
            </p:nvPr>
          </p:nvGraphicFramePr>
          <p:xfrm>
            <a:off x="3692237" y="4793395"/>
            <a:ext cx="1088647" cy="12819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2" name="Prism 10" r:id="rId13" imgW="1944013" imgH="2289180" progId="Prism10.Document">
                    <p:embed/>
                  </p:oleObj>
                </mc:Choice>
                <mc:Fallback>
                  <p:oleObj name="Prism 10" r:id="rId13" imgW="1944013" imgH="2289180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692237" y="4793395"/>
                          <a:ext cx="1088647" cy="128194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99119017"/>
                </p:ext>
              </p:extLst>
            </p:nvPr>
          </p:nvGraphicFramePr>
          <p:xfrm>
            <a:off x="1325583" y="6169353"/>
            <a:ext cx="2226704" cy="15773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3" name="Prism 10" r:id="rId15" imgW="3976258" imgH="2816649" progId="Prism10.Document">
                    <p:embed/>
                  </p:oleObj>
                </mc:Choice>
                <mc:Fallback>
                  <p:oleObj name="Prism 10" r:id="rId15" imgW="3976258" imgH="2816649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1325583" y="6169353"/>
                          <a:ext cx="2226704" cy="15773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1389776"/>
                </p:ext>
              </p:extLst>
            </p:nvPr>
          </p:nvGraphicFramePr>
          <p:xfrm>
            <a:off x="3605125" y="6294795"/>
            <a:ext cx="1175569" cy="13238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4" name="Prism 10" r:id="rId17" imgW="2099231" imgH="2364070" progId="Prism10.Document">
                    <p:embed/>
                  </p:oleObj>
                </mc:Choice>
                <mc:Fallback>
                  <p:oleObj name="Prism 10" r:id="rId17" imgW="2099231" imgH="2364070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3605125" y="6294795"/>
                          <a:ext cx="1175569" cy="132387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9900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8179</TotalTime>
  <Words>10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50</cp:revision>
  <dcterms:created xsi:type="dcterms:W3CDTF">2022-12-18T22:25:48Z</dcterms:created>
  <dcterms:modified xsi:type="dcterms:W3CDTF">2023-09-08T19:39:24Z</dcterms:modified>
</cp:coreProperties>
</file>